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6" r:id="rId3"/>
    <p:sldId id="269" r:id="rId4"/>
    <p:sldId id="270" r:id="rId5"/>
    <p:sldId id="272" r:id="rId6"/>
    <p:sldId id="271" r:id="rId7"/>
    <p:sldId id="273" r:id="rId8"/>
    <p:sldId id="275" r:id="rId9"/>
    <p:sldId id="278" r:id="rId10"/>
    <p:sldId id="279" r:id="rId11"/>
    <p:sldId id="277" r:id="rId12"/>
    <p:sldId id="274" r:id="rId13"/>
    <p:sldId id="267" r:id="rId14"/>
    <p:sldId id="268" r:id="rId15"/>
    <p:sldId id="280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B730B-3A78-4865-8E79-7BD147F03A9B}" type="datetimeFigureOut">
              <a:rPr lang="cs-CZ" smtClean="0"/>
              <a:pPr>
                <a:defRPr/>
              </a:pPr>
              <a:t>13.5.2013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218FF-F548-4367-BEC7-2A361284125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33F8-55F1-4CE3-B2D2-9C39C624756F}" type="datetimeFigureOut">
              <a:rPr lang="cs-CZ" smtClean="0"/>
              <a:pPr>
                <a:defRPr/>
              </a:pPr>
              <a:t>13.5.2013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0117C-D18F-44DA-A059-EE2B60B9D38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704879-0D76-42F3-B756-33A93E6BAFB3}" type="datetimeFigureOut">
              <a:rPr lang="cs-CZ" smtClean="0"/>
              <a:pPr>
                <a:defRPr/>
              </a:pPr>
              <a:t>13.5.2013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99F4B-4699-4BA9-B6FF-255B2213B6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CD682-7673-419A-9FBA-7BCB8F3018F4}" type="datetimeFigureOut">
              <a:rPr lang="cs-CZ" smtClean="0"/>
              <a:pPr>
                <a:defRPr/>
              </a:pPr>
              <a:t>13.5.2013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426EF-6EB0-4BBC-BEEF-79A02DB23DF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EA098A-E805-4D5F-BB95-0F25731B12E2}" type="datetimeFigureOut">
              <a:rPr lang="cs-CZ" smtClean="0"/>
              <a:pPr>
                <a:defRPr/>
              </a:pPr>
              <a:t>13.5.2013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8A199-CDB2-4FB8-A6FB-F5E89D56D28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00E9C-80E7-4957-AB94-90CD815F0E47}" type="datetimeFigureOut">
              <a:rPr lang="cs-CZ" smtClean="0"/>
              <a:pPr>
                <a:defRPr/>
              </a:pPr>
              <a:t>13.5.2013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BF078-A8A6-4F94-9D65-489D0536EE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2D164-BB39-444A-BE12-C1DF47FCE133}" type="datetimeFigureOut">
              <a:rPr lang="cs-CZ" smtClean="0"/>
              <a:pPr>
                <a:defRPr/>
              </a:pPr>
              <a:t>13.5.2013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EAC06-842E-40B2-BF09-F6D84FAC5B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4C2CA-1A6C-498C-AFC2-AD5FD33A3625}" type="datetimeFigureOut">
              <a:rPr lang="cs-CZ" smtClean="0"/>
              <a:pPr>
                <a:defRPr/>
              </a:pPr>
              <a:t>13.5.2013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E56FB-1010-47C5-8B3C-DF33CF9E2A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D7EAD-155A-4754-BD3C-F7A8E0E94155}" type="datetimeFigureOut">
              <a:rPr lang="cs-CZ" smtClean="0"/>
              <a:pPr>
                <a:defRPr/>
              </a:pPr>
              <a:t>13.5.2013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3C5B2-5BA3-4F54-BAAC-213366E0A4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CAF6D-FB92-423C-965E-DA23E0B1676E}" type="datetimeFigureOut">
              <a:rPr lang="cs-CZ" smtClean="0"/>
              <a:pPr>
                <a:defRPr/>
              </a:pPr>
              <a:t>13.5.2013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AAC70-415F-4877-A52E-8D669395B4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4446D-0266-49A1-BD42-F4EDE12BAFBD}" type="datetimeFigureOut">
              <a:rPr lang="cs-CZ" smtClean="0"/>
              <a:pPr>
                <a:defRPr/>
              </a:pPr>
              <a:t>13.5.2013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8BFA35D-3A94-444B-BF6D-2DC572D7F3A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A5C22D4-1266-43ED-82AA-345E07101074}" type="datetimeFigureOut">
              <a:rPr lang="cs-CZ" smtClean="0"/>
              <a:pPr>
                <a:defRPr/>
              </a:pPr>
              <a:t>13.5.2013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07513C0-2DC4-464E-B540-415A8388C23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latin typeface="Arial" charset="0"/>
              </a:rPr>
              <a:t/>
            </a:r>
            <a:br>
              <a:rPr lang="cs-CZ" sz="4000" dirty="0" smtClean="0">
                <a:latin typeface="Arial" charset="0"/>
              </a:rPr>
            </a:br>
            <a:r>
              <a:rPr lang="cs-CZ" sz="4000" dirty="0" smtClean="0">
                <a:latin typeface="Arial" charset="0"/>
              </a:rPr>
              <a:t/>
            </a:r>
            <a:br>
              <a:rPr lang="cs-CZ" sz="4000" dirty="0" smtClean="0">
                <a:latin typeface="Arial" charset="0"/>
              </a:rPr>
            </a:br>
            <a:r>
              <a:rPr lang="cs-CZ" sz="4000" dirty="0" smtClean="0">
                <a:latin typeface="Arial" charset="0"/>
              </a:rPr>
              <a:t/>
            </a:r>
            <a:br>
              <a:rPr lang="cs-CZ" sz="4000" dirty="0" smtClean="0">
                <a:latin typeface="Arial" charset="0"/>
              </a:rPr>
            </a:br>
            <a:r>
              <a:rPr lang="cs-CZ" sz="4000" dirty="0" smtClean="0">
                <a:latin typeface="Arial" charset="0"/>
              </a:rPr>
              <a:t/>
            </a:r>
            <a:br>
              <a:rPr lang="cs-CZ" sz="4000" dirty="0" smtClean="0">
                <a:latin typeface="Arial" charset="0"/>
              </a:rPr>
            </a:br>
            <a:r>
              <a:rPr lang="cs-CZ" sz="4000" dirty="0" smtClean="0">
                <a:latin typeface="Arial" charset="0"/>
              </a:rPr>
              <a:t/>
            </a:r>
            <a:br>
              <a:rPr lang="cs-CZ" sz="4000" dirty="0" smtClean="0">
                <a:latin typeface="Arial" charset="0"/>
              </a:rPr>
            </a:br>
            <a:r>
              <a:rPr lang="cs-CZ" sz="4000" dirty="0" smtClean="0">
                <a:latin typeface="Arial" charset="0"/>
              </a:rPr>
              <a:t/>
            </a:r>
            <a:br>
              <a:rPr lang="cs-CZ" sz="4000" dirty="0" smtClean="0">
                <a:latin typeface="Arial" charset="0"/>
              </a:rPr>
            </a:br>
            <a:r>
              <a:rPr lang="cs-CZ" sz="4000" dirty="0" smtClean="0">
                <a:latin typeface="Arial" charset="0"/>
              </a:rPr>
              <a:t/>
            </a:r>
            <a:br>
              <a:rPr lang="cs-CZ" sz="4000" dirty="0" smtClean="0">
                <a:latin typeface="Arial" charset="0"/>
              </a:rPr>
            </a:br>
            <a:r>
              <a:rPr lang="cs-CZ" sz="4000" dirty="0" smtClean="0">
                <a:latin typeface="Arial" charset="0"/>
              </a:rPr>
              <a:t/>
            </a:r>
            <a:br>
              <a:rPr lang="cs-CZ" sz="4000" dirty="0" smtClean="0">
                <a:latin typeface="Arial" charset="0"/>
              </a:rPr>
            </a:br>
            <a:endParaRPr lang="cs-CZ" sz="4000" dirty="0" smtClean="0">
              <a:latin typeface="Arial" charset="0"/>
            </a:endParaRPr>
          </a:p>
        </p:txBody>
      </p:sp>
      <p:sp>
        <p:nvSpPr>
          <p:cNvPr id="14338" name="Rectangle 4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229600" cy="2185988"/>
          </a:xfrm>
        </p:spPr>
        <p:txBody>
          <a:bodyPr>
            <a:normAutofit/>
          </a:bodyPr>
          <a:lstStyle/>
          <a:p>
            <a:endParaRPr lang="cs-CZ" sz="2800" dirty="0" smtClean="0"/>
          </a:p>
          <a:p>
            <a:pPr algn="ctr"/>
            <a:r>
              <a:rPr lang="cs-CZ" sz="7200" b="1" dirty="0" smtClean="0"/>
              <a:t> </a:t>
            </a:r>
            <a:r>
              <a:rPr lang="cs-CZ" sz="8000" b="1" dirty="0" smtClean="0"/>
              <a:t>Řeky se mění</a:t>
            </a:r>
            <a:endParaRPr lang="cs-CZ" sz="8000" dirty="0" smtClean="0"/>
          </a:p>
          <a:p>
            <a:pPr algn="ctr"/>
            <a:endParaRPr lang="cs-CZ" sz="7200" dirty="0" smtClean="0"/>
          </a:p>
        </p:txBody>
      </p:sp>
      <p:pic>
        <p:nvPicPr>
          <p:cNvPr id="1026" name="Picture 2" descr="C:\Documents and Settings\Zemanova\Dokumenty\POSÁZAVÍ\Projekty\spoluprace 2013_řeky\grafika\prv-ban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4863" y="4869160"/>
            <a:ext cx="7534275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 smtClean="0"/>
              <a:t/>
            </a:r>
            <a:br>
              <a:rPr lang="cs-CZ" sz="5400" b="1" dirty="0" smtClean="0"/>
            </a:br>
            <a:r>
              <a:rPr lang="cs-CZ" sz="5400" b="1" dirty="0" smtClean="0"/>
              <a:t>Cedule k jezům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139,5  </a:t>
            </a:r>
            <a:r>
              <a:rPr lang="cs-CZ" sz="1800" dirty="0" err="1" smtClean="0"/>
              <a:t>Smrčná</a:t>
            </a:r>
            <a:r>
              <a:rPr lang="cs-CZ" sz="1800" dirty="0" smtClean="0"/>
              <a:t>			</a:t>
            </a:r>
            <a:r>
              <a:rPr lang="cs-CZ" sz="1800" dirty="0" err="1" smtClean="0"/>
              <a:t>ř.km</a:t>
            </a:r>
            <a:r>
              <a:rPr lang="cs-CZ" sz="1800" dirty="0" smtClean="0"/>
              <a:t> 129,4  Ledeč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108,7  jez Horka 			</a:t>
            </a:r>
            <a:r>
              <a:rPr lang="cs-CZ" sz="1800" dirty="0" err="1" smtClean="0"/>
              <a:t>ř.km</a:t>
            </a:r>
            <a:r>
              <a:rPr lang="cs-CZ" sz="1800" dirty="0" smtClean="0"/>
              <a:t> 88,8 jez Kácov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83,2 jez </a:t>
            </a:r>
            <a:r>
              <a:rPr lang="cs-CZ" sz="1800" dirty="0" err="1" smtClean="0"/>
              <a:t>Pelíškův</a:t>
            </a:r>
            <a:r>
              <a:rPr lang="cs-CZ" sz="1800" dirty="0" smtClean="0"/>
              <a:t> most		</a:t>
            </a:r>
            <a:r>
              <a:rPr lang="cs-CZ" sz="1800" dirty="0" err="1" smtClean="0"/>
              <a:t>ř.km</a:t>
            </a:r>
            <a:r>
              <a:rPr lang="cs-CZ" sz="1800" dirty="0" smtClean="0"/>
              <a:t> 81,0  jez </a:t>
            </a:r>
            <a:r>
              <a:rPr lang="cs-CZ" sz="1800" dirty="0" err="1" smtClean="0"/>
              <a:t>Mazourov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79,9  jez Soběšín			</a:t>
            </a:r>
            <a:r>
              <a:rPr lang="cs-CZ" sz="1800" dirty="0" err="1" smtClean="0"/>
              <a:t>ř.km</a:t>
            </a:r>
            <a:r>
              <a:rPr lang="cs-CZ" sz="1800" dirty="0" smtClean="0"/>
              <a:t> 75,5  Jez Český Šternberk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69,1  jez Rataje			</a:t>
            </a:r>
            <a:r>
              <a:rPr lang="cs-CZ" sz="1800" dirty="0" err="1" smtClean="0"/>
              <a:t>ř.km</a:t>
            </a:r>
            <a:r>
              <a:rPr lang="cs-CZ" sz="1800" dirty="0" smtClean="0"/>
              <a:t> 67,3  jez </a:t>
            </a:r>
            <a:r>
              <a:rPr lang="cs-CZ" sz="1800" dirty="0" err="1" smtClean="0"/>
              <a:t>Ledečko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60,4  jez Samopše			</a:t>
            </a:r>
            <a:r>
              <a:rPr lang="cs-CZ" sz="1800" dirty="0" err="1" smtClean="0"/>
              <a:t>ř.km</a:t>
            </a:r>
            <a:r>
              <a:rPr lang="cs-CZ" sz="1800" dirty="0" smtClean="0"/>
              <a:t> 58  jez Budín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56,2  jez </a:t>
            </a:r>
            <a:r>
              <a:rPr lang="cs-CZ" sz="1800" dirty="0" err="1" smtClean="0"/>
              <a:t>Kavalier</a:t>
            </a:r>
            <a:r>
              <a:rPr lang="cs-CZ" sz="1800" dirty="0" smtClean="0"/>
              <a:t>			</a:t>
            </a:r>
            <a:r>
              <a:rPr lang="cs-CZ" sz="1800" dirty="0" err="1" smtClean="0"/>
              <a:t>ř.km</a:t>
            </a:r>
            <a:r>
              <a:rPr lang="cs-CZ" sz="1800" dirty="0" smtClean="0"/>
              <a:t> 54,7  jez Černé </a:t>
            </a:r>
            <a:r>
              <a:rPr lang="cs-CZ" sz="1800" dirty="0" err="1" smtClean="0"/>
              <a:t>Budy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49,1  </a:t>
            </a:r>
            <a:r>
              <a:rPr lang="cs-CZ" sz="1800" dirty="0" err="1" smtClean="0"/>
              <a:t>Pyskočely</a:t>
            </a:r>
            <a:r>
              <a:rPr lang="cs-CZ" sz="1800" dirty="0" smtClean="0"/>
              <a:t>			</a:t>
            </a:r>
            <a:r>
              <a:rPr lang="cs-CZ" sz="1800" dirty="0" err="1" smtClean="0"/>
              <a:t>ř.km</a:t>
            </a:r>
            <a:r>
              <a:rPr lang="cs-CZ" sz="1800" dirty="0" smtClean="0"/>
              <a:t> 43,6  Chocerady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42,0  Hvězdonice			</a:t>
            </a:r>
            <a:r>
              <a:rPr lang="cs-CZ" sz="1800" dirty="0" err="1" smtClean="0"/>
              <a:t>ř.km</a:t>
            </a:r>
            <a:r>
              <a:rPr lang="cs-CZ" sz="1800" dirty="0" smtClean="0"/>
              <a:t> 40,5  </a:t>
            </a:r>
            <a:r>
              <a:rPr lang="cs-CZ" sz="1800" dirty="0" err="1" smtClean="0"/>
              <a:t>Poddubí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35,7 Čtyřkoly			</a:t>
            </a:r>
            <a:r>
              <a:rPr lang="cs-CZ" sz="1800" dirty="0" err="1" smtClean="0"/>
              <a:t>ř.km</a:t>
            </a:r>
            <a:r>
              <a:rPr lang="cs-CZ" sz="1800" dirty="0" smtClean="0"/>
              <a:t> 33,5 Čerčany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29,2 Poříčí				</a:t>
            </a:r>
            <a:r>
              <a:rPr lang="cs-CZ" sz="1800" dirty="0" err="1" smtClean="0"/>
              <a:t>ř.km</a:t>
            </a:r>
            <a:r>
              <a:rPr lang="cs-CZ" sz="1800" dirty="0" smtClean="0"/>
              <a:t> 27,7 Nespeky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21 </a:t>
            </a:r>
            <a:r>
              <a:rPr lang="cs-CZ" sz="1800" dirty="0" err="1" smtClean="0"/>
              <a:t>Brodce</a:t>
            </a:r>
            <a:r>
              <a:rPr lang="cs-CZ" sz="1800" dirty="0" smtClean="0"/>
              <a:t>				</a:t>
            </a:r>
            <a:r>
              <a:rPr lang="cs-CZ" sz="1800" dirty="0" err="1" smtClean="0"/>
              <a:t>ř.km</a:t>
            </a:r>
            <a:r>
              <a:rPr lang="cs-CZ" sz="1800" dirty="0" smtClean="0"/>
              <a:t> 19,6 Týnec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17,9 </a:t>
            </a:r>
            <a:r>
              <a:rPr lang="cs-CZ" sz="1800" dirty="0" err="1" smtClean="0"/>
              <a:t>Podělusy</a:t>
            </a:r>
            <a:r>
              <a:rPr lang="cs-CZ" sz="1800" dirty="0" smtClean="0"/>
              <a:t>			</a:t>
            </a:r>
            <a:r>
              <a:rPr lang="cs-CZ" sz="1800" dirty="0" err="1" smtClean="0"/>
              <a:t>ř.km</a:t>
            </a:r>
            <a:r>
              <a:rPr lang="cs-CZ" sz="1800" dirty="0" smtClean="0"/>
              <a:t> 16,2  </a:t>
            </a:r>
            <a:r>
              <a:rPr lang="cs-CZ" sz="1800" dirty="0" err="1" smtClean="0"/>
              <a:t>Kaňov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12 Lesní jez			</a:t>
            </a:r>
            <a:r>
              <a:rPr lang="cs-CZ" sz="1800" dirty="0" err="1" smtClean="0"/>
              <a:t>ř.km</a:t>
            </a:r>
            <a:r>
              <a:rPr lang="cs-CZ" sz="1800" dirty="0" smtClean="0"/>
              <a:t> 11 Kamenný přívoz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ř.km</a:t>
            </a:r>
            <a:r>
              <a:rPr lang="cs-CZ" sz="1800" dirty="0" smtClean="0"/>
              <a:t> 9,8 </a:t>
            </a:r>
            <a:r>
              <a:rPr lang="cs-CZ" sz="1800" dirty="0" err="1" smtClean="0"/>
              <a:t>Žampach</a:t>
            </a:r>
            <a:endParaRPr lang="cs-CZ" sz="1800" dirty="0" smtClean="0"/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b="1" dirty="0" smtClean="0"/>
              <a:t>Propagace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trhací mapa </a:t>
            </a:r>
          </a:p>
          <a:p>
            <a:pPr algn="ctr">
              <a:buNone/>
            </a:pPr>
            <a:r>
              <a:rPr lang="cs-CZ" sz="2800" dirty="0" smtClean="0"/>
              <a:t>voraři na Sázavě</a:t>
            </a:r>
          </a:p>
          <a:p>
            <a:pPr algn="ctr">
              <a:buNone/>
            </a:pPr>
            <a:r>
              <a:rPr lang="cs-CZ" sz="2800" dirty="0" smtClean="0"/>
              <a:t>setkání starostů</a:t>
            </a:r>
          </a:p>
          <a:p>
            <a:pPr algn="ctr">
              <a:buNone/>
            </a:pPr>
            <a:r>
              <a:rPr lang="cs-CZ" sz="2800" dirty="0" smtClean="0"/>
              <a:t>webové stránky</a:t>
            </a:r>
          </a:p>
          <a:p>
            <a:pPr algn="ctr">
              <a:buNone/>
            </a:pPr>
            <a:r>
              <a:rPr lang="cs-CZ" sz="2800" dirty="0" smtClean="0"/>
              <a:t>Posázavské Kukátko aneb …</a:t>
            </a:r>
          </a:p>
          <a:p>
            <a:pPr algn="ctr">
              <a:buNone/>
            </a:pPr>
            <a:r>
              <a:rPr lang="cs-CZ" sz="2800" dirty="0" smtClean="0"/>
              <a:t>Řeka Sázava v průběhu času, kniha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Rakovnicko o.p.s.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2800" dirty="0" smtClean="0"/>
              <a:t>Vodácký kurz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Vodácké vybavení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Zabezpečení jezu v Roztokách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Vodácký průvodce a publikace Na staré řece</a:t>
            </a:r>
          </a:p>
          <a:p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cs-CZ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cs-CZ" sz="5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Setkání zástupců obcí </a:t>
            </a:r>
          </a:p>
          <a:p>
            <a:pPr algn="ctr">
              <a:buNone/>
            </a:pPr>
            <a:r>
              <a:rPr lang="cs-CZ" sz="5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 partnerů kolem řeky </a:t>
            </a:r>
            <a:r>
              <a:rPr lang="cs-CZ" sz="5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Sázavy a Berounky</a:t>
            </a:r>
          </a:p>
          <a:p>
            <a:pPr algn="ctr">
              <a:buNone/>
            </a:pPr>
            <a:endParaRPr lang="cs-CZ" sz="54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cs-CZ" sz="3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14. května 2013</a:t>
            </a:r>
            <a:endParaRPr lang="cs-CZ" sz="36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Na dnešním setkání</a:t>
            </a:r>
            <a:r>
              <a:rPr lang="cs-CZ" b="1" u="sng" dirty="0" smtClean="0"/>
              <a:t> budeme DEFINOVAT </a:t>
            </a:r>
            <a:r>
              <a:rPr lang="cs-CZ" dirty="0" smtClean="0"/>
              <a:t>problémy v oblastech:</a:t>
            </a:r>
          </a:p>
          <a:p>
            <a:pPr lvl="0" algn="ctr">
              <a:buNone/>
            </a:pPr>
            <a:r>
              <a:rPr lang="cs-CZ" b="1" dirty="0" smtClean="0"/>
              <a:t>Odpadky a skládky kolem řeky</a:t>
            </a:r>
          </a:p>
          <a:p>
            <a:pPr lvl="0" algn="ctr">
              <a:buNone/>
            </a:pPr>
            <a:r>
              <a:rPr lang="cs-CZ" b="1" dirty="0" smtClean="0"/>
              <a:t>Kolísání hladiny řeky</a:t>
            </a:r>
          </a:p>
          <a:p>
            <a:pPr lvl="0" algn="ctr">
              <a:buNone/>
            </a:pPr>
            <a:r>
              <a:rPr lang="cs-CZ" b="1" dirty="0" smtClean="0"/>
              <a:t>Staré plavecké cesty</a:t>
            </a:r>
          </a:p>
          <a:p>
            <a:pPr lvl="0" algn="ctr">
              <a:buNone/>
            </a:pPr>
            <a:r>
              <a:rPr lang="cs-CZ" b="1" dirty="0" smtClean="0"/>
              <a:t>Nebezpečné jezy</a:t>
            </a:r>
          </a:p>
          <a:p>
            <a:pPr lvl="0" algn="ctr">
              <a:buNone/>
            </a:pPr>
            <a:r>
              <a:rPr lang="cs-CZ" b="1" dirty="0" smtClean="0"/>
              <a:t>Infrastruktura</a:t>
            </a:r>
          </a:p>
          <a:p>
            <a:pPr lvl="0" algn="ctr">
              <a:buNone/>
            </a:pPr>
            <a:r>
              <a:rPr lang="cs-CZ" b="1" dirty="0" smtClean="0"/>
              <a:t>Vodáctví</a:t>
            </a:r>
          </a:p>
          <a:p>
            <a:pPr lvl="0" algn="ctr">
              <a:buNone/>
            </a:pPr>
            <a:r>
              <a:rPr lang="cs-CZ" b="1" dirty="0" smtClean="0"/>
              <a:t>???</a:t>
            </a:r>
          </a:p>
          <a:p>
            <a:pPr lvl="0" algn="ctr">
              <a:buNone/>
            </a:pPr>
            <a:r>
              <a:rPr lang="cs-CZ" b="1" dirty="0" smtClean="0"/>
              <a:t> </a:t>
            </a:r>
            <a:r>
              <a:rPr lang="cs-CZ" dirty="0" smtClean="0"/>
              <a:t> </a:t>
            </a:r>
          </a:p>
          <a:p>
            <a:pPr algn="ctr">
              <a:buNone/>
            </a:pPr>
            <a:r>
              <a:rPr lang="cs-CZ" dirty="0" smtClean="0"/>
              <a:t>které budou v návaznosti na tento projekt řešeny a realizovány v navazujících společných projektech.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C:\Documents and Settings\Zemanova\Dokumenty\POSÁZAVÍ\Projekty\spoluprace 2013_řeky\KUK\kuk kru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3923" y="1196752"/>
            <a:ext cx="4056154" cy="5299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Účastníci projektu spolupráce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b="1" dirty="0" smtClean="0"/>
          </a:p>
          <a:p>
            <a:pPr algn="ctr">
              <a:buNone/>
            </a:pPr>
            <a:r>
              <a:rPr lang="cs-CZ" b="1" dirty="0" smtClean="0"/>
              <a:t>Posázaví o.p.s.</a:t>
            </a:r>
          </a:p>
          <a:p>
            <a:pPr algn="ctr"/>
            <a:endParaRPr lang="cs-CZ" b="1" dirty="0" smtClean="0"/>
          </a:p>
          <a:p>
            <a:pPr algn="ctr">
              <a:buNone/>
            </a:pPr>
            <a:r>
              <a:rPr lang="cs-CZ" b="1" dirty="0" smtClean="0"/>
              <a:t>Královská stezka o.p.s.</a:t>
            </a:r>
          </a:p>
          <a:p>
            <a:pPr algn="ctr"/>
            <a:endParaRPr lang="cs-CZ" b="1" dirty="0" smtClean="0"/>
          </a:p>
          <a:p>
            <a:pPr algn="ctr">
              <a:buNone/>
            </a:pPr>
            <a:r>
              <a:rPr lang="cs-CZ" b="1" dirty="0" smtClean="0"/>
              <a:t>Lípa pro venkov o.s.</a:t>
            </a:r>
          </a:p>
          <a:p>
            <a:pPr algn="ctr"/>
            <a:endParaRPr lang="cs-CZ" b="1" dirty="0" smtClean="0"/>
          </a:p>
          <a:p>
            <a:pPr algn="ctr">
              <a:buNone/>
            </a:pPr>
            <a:r>
              <a:rPr lang="cs-CZ" b="1" dirty="0" smtClean="0"/>
              <a:t>Rakovnicko o.p.s.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 smtClean="0"/>
              <a:t>Partneři</a:t>
            </a:r>
            <a:endParaRPr lang="cs-CZ" sz="7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2800" dirty="0" smtClean="0"/>
              <a:t>Povodí Vltavy státní podnik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Bisport s.r.o. 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obce podél řeky 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podnikatelé, SDH, TJ …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Český svaz kanoistů, sekce Vodní turistiky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Font typeface="Symbol" pitchFamily="18" charset="2"/>
              <a:buChar char=""/>
            </a:pPr>
            <a:endParaRPr lang="cs-CZ" dirty="0" smtClean="0"/>
          </a:p>
          <a:p>
            <a:pPr algn="ctr">
              <a:buFont typeface="Symbol" pitchFamily="18" charset="2"/>
              <a:buChar char=""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Font typeface="Symbol" pitchFamily="18" charset="2"/>
              <a:buChar char=""/>
            </a:pPr>
            <a:endParaRPr lang="cs-CZ" dirty="0" smtClean="0"/>
          </a:p>
          <a:p>
            <a:pPr algn="ctr">
              <a:buFont typeface="Symbol" pitchFamily="18" charset="2"/>
              <a:buChar char=""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Projekt má za cíl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2800" dirty="0" smtClean="0"/>
              <a:t>zlepšit infrastrukturu kolem řek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podpořit šetrný turistický ruch 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výchovu a vzdělávání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b="1" dirty="0" smtClean="0"/>
              <a:t>podpořit spolupráci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Výstupy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sz="5400" b="1" dirty="0" smtClean="0"/>
          </a:p>
          <a:p>
            <a:pPr algn="ctr">
              <a:buNone/>
            </a:pPr>
            <a:r>
              <a:rPr lang="cs-CZ" sz="5400" b="1" dirty="0" smtClean="0"/>
              <a:t>Infrastruktura</a:t>
            </a:r>
          </a:p>
          <a:p>
            <a:pPr algn="ctr">
              <a:buNone/>
            </a:pPr>
            <a:endParaRPr lang="cs-CZ" sz="5400" b="1" dirty="0" smtClean="0"/>
          </a:p>
          <a:p>
            <a:pPr algn="ctr"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Královská stezka o. p. s.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Rozcestníky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Cedule k jezům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Přístavní kolíky - úvazová místa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Cedule informativní + bezpečnostní desatero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Lípa pro venkov o. s.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2800" dirty="0" smtClean="0"/>
              <a:t>Altány - lavice se stolem</a:t>
            </a:r>
          </a:p>
          <a:p>
            <a:pPr algn="ctr">
              <a:buNone/>
            </a:pPr>
            <a:r>
              <a:rPr lang="cs-CZ" sz="2800" dirty="0" smtClean="0"/>
              <a:t>Cedule k jezům</a:t>
            </a:r>
          </a:p>
          <a:p>
            <a:pPr algn="ctr">
              <a:buNone/>
            </a:pPr>
            <a:r>
              <a:rPr lang="cs-CZ" sz="2800" dirty="0" smtClean="0"/>
              <a:t>Cedule informativní + bezpečnostní desatero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Úprava přístupové cesty, nástupní místo</a:t>
            </a:r>
          </a:p>
          <a:p>
            <a:pPr algn="ctr">
              <a:buNone/>
            </a:pPr>
            <a:r>
              <a:rPr lang="cs-CZ" sz="2800" dirty="0" smtClean="0"/>
              <a:t>Oprava schůdků loděnice</a:t>
            </a:r>
          </a:p>
          <a:p>
            <a:pPr algn="ctr">
              <a:buNone/>
            </a:pPr>
            <a:r>
              <a:rPr lang="cs-CZ" sz="2800" dirty="0" smtClean="0"/>
              <a:t>Demontovatelné molo</a:t>
            </a:r>
          </a:p>
          <a:p>
            <a:pPr algn="ctr">
              <a:buNone/>
            </a:pPr>
            <a:r>
              <a:rPr lang="cs-CZ" sz="2800" dirty="0" smtClean="0"/>
              <a:t>Oprava loděnice</a:t>
            </a:r>
          </a:p>
          <a:p>
            <a:pPr algn="ctr"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Posázaví o. p. s.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2800" dirty="0" smtClean="0"/>
              <a:t>Lavice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Rozcestníky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Cedule k jezům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Cedule informativní + bezpečnostní desatero</a:t>
            </a:r>
          </a:p>
          <a:p>
            <a:pPr algn="ctr">
              <a:buNone/>
            </a:pPr>
            <a:endParaRPr lang="cs-CZ" sz="2800" b="1" dirty="0" smtClean="0"/>
          </a:p>
          <a:p>
            <a:pPr algn="ctr">
              <a:buNone/>
            </a:pPr>
            <a:r>
              <a:rPr lang="cs-CZ" sz="2800" b="1" dirty="0" smtClean="0"/>
              <a:t>Zabezpečení jezu v Sázavě</a:t>
            </a:r>
          </a:p>
          <a:p>
            <a:endParaRPr lang="cs-CZ" sz="2800" dirty="0" smtClean="0"/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339752" y="16953"/>
          <a:ext cx="4248472" cy="6801805"/>
        </p:xfrm>
        <a:graphic>
          <a:graphicData uri="http://schemas.openxmlformats.org/presentationml/2006/ole">
            <p:oleObj spid="_x0000_s2050" name="Acrobat Document" r:id="rId3" imgW="13496544" imgH="216027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</TotalTime>
  <Words>203</Words>
  <Application>Microsoft Office PowerPoint</Application>
  <PresentationFormat>Předvádění na obrazovce (4:3)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Tok</vt:lpstr>
      <vt:lpstr>Acrobat Document</vt:lpstr>
      <vt:lpstr>        </vt:lpstr>
      <vt:lpstr>Účastníci projektu spolupráce</vt:lpstr>
      <vt:lpstr>Partneři</vt:lpstr>
      <vt:lpstr>Projekt má za cíl</vt:lpstr>
      <vt:lpstr>Výstupy projektu</vt:lpstr>
      <vt:lpstr>Královská stezka o. p. s.</vt:lpstr>
      <vt:lpstr>Lípa pro venkov o. s.</vt:lpstr>
      <vt:lpstr>Posázaví o. p. s.</vt:lpstr>
      <vt:lpstr>Snímek 9</vt:lpstr>
      <vt:lpstr> Cedule k jezům</vt:lpstr>
      <vt:lpstr>Propagace projektu</vt:lpstr>
      <vt:lpstr>Rakovnicko o.p.s.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</dc:title>
  <dc:creator>PavelJ</dc:creator>
  <cp:lastModifiedBy>Admin</cp:lastModifiedBy>
  <cp:revision>95</cp:revision>
  <dcterms:created xsi:type="dcterms:W3CDTF">2012-02-21T16:09:18Z</dcterms:created>
  <dcterms:modified xsi:type="dcterms:W3CDTF">2013-05-13T21:57:17Z</dcterms:modified>
</cp:coreProperties>
</file>